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2" r:id="rId15"/>
    <p:sldId id="343" r:id="rId16"/>
    <p:sldId id="344" r:id="rId17"/>
    <p:sldId id="340" r:id="rId18"/>
    <p:sldId id="328" r:id="rId19"/>
    <p:sldId id="34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1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221088"/>
            <a:ext cx="3946258" cy="1565366"/>
          </a:xfrm>
        </p:spPr>
        <p:txBody>
          <a:bodyPr>
            <a:normAutofit/>
          </a:bodyPr>
          <a:lstStyle/>
          <a:p>
            <a:pPr lvl="0" algn="l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l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Волкова Татьяна Викторовна</a:t>
            </a:r>
          </a:p>
          <a:p>
            <a:pPr lvl="0" algn="l"/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23224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атриотическое </a:t>
            </a:r>
            <a:r>
              <a:rPr lang="ru-RU" sz="36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детей дошкольного возраста</a:t>
            </a:r>
            <a:endParaRPr lang="ru-RU" sz="3600" b="1" dirty="0">
              <a:ln w="11430"/>
              <a:gradFill>
                <a:gsLst>
                  <a:gs pos="17000">
                    <a:schemeClr val="bg1"/>
                  </a:gs>
                  <a:gs pos="51000">
                    <a:srgbClr val="0070C0"/>
                  </a:gs>
                  <a:gs pos="84000">
                    <a:srgbClr val="FF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00042"/>
            <a:ext cx="3275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Совёнок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6072206"/>
            <a:ext cx="228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НСО Кольцово 2022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56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628800"/>
            <a:ext cx="8820472" cy="32403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Формы и методы работы по патриотическому воспитанию.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68178"/>
          </a:xfrm>
        </p:spPr>
        <p:txBody>
          <a:bodyPr>
            <a:normAutofit fontScale="67500" lnSpcReduction="20000"/>
          </a:bodyPr>
          <a:lstStyle/>
          <a:p>
            <a:pPr algn="ctr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по ФГОС определяет методы работы:</a:t>
            </a:r>
          </a:p>
          <a:p>
            <a:pPr algn="ctr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обустройство патриотических уголков в ДОУ;</a:t>
            </a:r>
          </a:p>
          <a:p>
            <a:pPr lvl="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экскурсий по достопримечательностям родного края, посещение музеев, выставок  к памятникам города); мини - музей «Русская изба»);</a:t>
            </a:r>
          </a:p>
          <a:p>
            <a:pPr lvl="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тематических мероприятий (праздники, утренники, соревнования, конкурсы, выставки) ;</a:t>
            </a:r>
          </a:p>
          <a:p>
            <a:pPr lvl="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проведение тематических занятий-рассуждений на тему любви к Родине, чтение соответствующих произведений, заучивание стихотворений, просмотр фильмов, передач, слайдов, прослушивание аудиозаписей (гимн страны, патриотические песни о Родине);</a:t>
            </a:r>
          </a:p>
          <a:p>
            <a:pPr lvl="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беседы о родном городе, стране, её истории;</a:t>
            </a:r>
          </a:p>
          <a:p>
            <a:pPr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наблюдение за изменениями в облике родного города, за трудом людей в детском саду и в городе, посёлке;</a:t>
            </a:r>
          </a:p>
          <a:p>
            <a:pPr lvl="0">
              <a:buBlip>
                <a:blip r:embed="rId2"/>
              </a:buBlip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85000" lnSpcReduction="20000"/>
          </a:bodyPr>
          <a:lstStyle/>
          <a:p>
            <a:pPr lvl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фольклорных произведений (пословицы, поговорки, игры русские народные, сказки, песни,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ознакомление с русским народным декоративно – прикладным искусством (роспись, игрушки, вышивка);</a:t>
            </a:r>
          </a:p>
          <a:p>
            <a:pPr lvl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творчеством поэтов, художников, композиторов;</a:t>
            </a:r>
          </a:p>
          <a:p>
            <a:pPr lvl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детей в посильном общественно – полезном труде.</a:t>
            </a:r>
          </a:p>
          <a:p>
            <a:pPr lvl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проектная деятельность по теме.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Примерный перечень мероприятий и тем занятий, предусмотренный планом, включает: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мероприятия, посвященные государственным и народным праздникам,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спортивные конкурсы,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тематические занятия по изучению природы, особенностей, традиций родного края, государственной символики.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Патриотический уголок в группе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mycdn.me/image?id=868239005871&amp;t=3&amp;plc=WEB&amp;tkn=*mJS7g442ToNbNYwsv-Q_Rbjcra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35758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070215" cy="4960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mycdn.me/image?id=868239006127&amp;t=3&amp;plc=WEB&amp;tkn=*u02bWKr8I_OykUYFbI046KS08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00240"/>
            <a:ext cx="3530102" cy="445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571900" cy="57855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к Дню Победы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SCF2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210" y="2857496"/>
            <a:ext cx="4569755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DSCF2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515">
            <a:off x="755576" y="1412776"/>
            <a:ext cx="3816424" cy="2858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786082" cy="423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464347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Развлечение «Масленица»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166"/>
            <a:ext cx="8640960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Главное необходимо: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педагог любил Родину, свой край, город и всегда помнил слова академика  Д. С. Лихачёва: «Чувство любви к Родине нужно заботливо выращивать, прививая духовную оседлость, так как без корней в малой местности, стороне человек похож на иссушенное растение перекати-поле».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Успехов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патриотическом воспитании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могут добиться только те педагоги, которые смогут добиться взаимодействия с детьми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«от сердца»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быть искренними и глубоко убеждёнными не только в правильности своих позиций, но и верить в целительную силу, осознавать духовное богатство своего народа. Педагоги, которые смогут увлечь своих воспитанников своими мыслями, и чувствами, вдохновить их своими идеалами и убеждениями.</a:t>
            </a:r>
          </a:p>
          <a:p>
            <a:pPr>
              <a:buBlip>
                <a:blip r:embed="rId2"/>
              </a:buBlip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3600" b="1" dirty="0">
              <a:ln w="11430"/>
              <a:gradFill>
                <a:gsLst>
                  <a:gs pos="17000">
                    <a:schemeClr val="bg1"/>
                  </a:gs>
                  <a:gs pos="51000">
                    <a:srgbClr val="0070C0"/>
                  </a:gs>
                  <a:gs pos="84000">
                    <a:srgbClr val="FF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729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Ботякова О.А, Голякова Л.Ф. Российский этнографический музей-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детям. СПб: «Детство-Пресс», 2001.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Князева О.Л., Маханаева М.Д. Приобщение детей к истокам русской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народной культуры. СПб: «Детство-Пресс», 1998.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Лесняк В. И. Патриотическое воспитание: проблемы и пути их решения / В. И. Лесняк // Педагогика. - 2013. - N 5. - С. 110-114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Луховицкий В. Патриотическое воспитание: задачи, содержание, акценты: [на примере Великой Отеч. войны] / В. Луховицкий, Е. Русакова, Ю. Силинг // Нар. образование. - 2012. - N 7. - C. 212-217.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Никандров Н.Д. Духовные ценности и воспитание в современной России / Н. Д. Никандров // Педагогика. - 2013. - N 9. - С. 3-12</a:t>
            </a:r>
          </a:p>
        </p:txBody>
      </p:sp>
    </p:spTree>
    <p:extLst>
      <p:ext uri="{BB962C8B-B14F-4D97-AF65-F5344CB8AC3E}">
        <p14:creationId xmlns="" xmlns:p14="http://schemas.microsoft.com/office/powerpoint/2010/main" val="63117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3762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малого- с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человечеству»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Дмитрий Сергеевич Лихачев «Экология культуры»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39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851920" y="1052736"/>
            <a:ext cx="4968552" cy="5616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Одним из компонентов образовательной области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«Социально - коммуникативное развитие»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 является патриотическое воспитание дошкольников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позитивная социализация детей дошкольного возраста, приобщение детей к социокультурным нормам, традициям семьи, общества и государства.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Патриотизм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любовь к Родине, преданность своему Отечеству, стремление служить его интересам и готовность, вплоть до самопожертвования, к его защите.</a:t>
            </a:r>
          </a:p>
          <a:p>
            <a:endParaRPr lang="ru-RU" dirty="0"/>
          </a:p>
        </p:txBody>
      </p:sp>
      <p:pic>
        <p:nvPicPr>
          <p:cNvPr id="8" name="Рисунок 7" descr="http://marina-solodova.my1.ru/konsultant/00-0000213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672408" cy="45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51520" y="1916832"/>
            <a:ext cx="8640960" cy="4726878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дошкольников реализуется в основной общеобразовательной программе дошкольного образовательного учреждения в соответствии с ФГОС, в образовательной области «Социально-коммуникативное развитие»., в интеграции с другими образовательными областями: «Речевое развитие», «Познавательное», «Художественно- эстетическое», «Физическое развитие».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 необходимости патриотического воспитания говорится в Законе Российской Федерации « Об образовании», где одной из приоритетных задач системы образования ставится: «воспитание гражданственности и патриотизма, любви к своей Родине - России, уважение к государственным символам, почитание народных традиций, нетерпимости к любым антиконституционным и антиобщественным проявлениям»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500306"/>
            <a:ext cx="7920880" cy="37698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 патриотического воспитания – развитие в российском обществе высокой социальной активности, гражданской ответственности, духовности, становления граждан, обладающих позитивными ценностями и качествами, способных проявить их в созидательном процессе в интересах отечества, укрепления государства, обеспечение его жизненно важных интересов и устойчивого развития.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92880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патриотического воспитания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dirty="0" smtClean="0"/>
              <a:t>  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 патриотического воспитания дошкольников 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историческая преемственность поколений, сохранение, распространение и развитие национальной культуры, воспитание бережного отношения к историческому и культурному наследию народов России;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воспитание у ребенка любви и привязанности к своей семье, дому, детскому саду, улице, городу, посёлку;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проявление доброжелательного внимания к окружающим, стремление оказать помощь, поддержку другому человеку;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бережное отношение к окружающей природе, результатам труда других людей, чужим и своим вещам.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071678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SzPct val="100000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детей с символами государства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(герб, флаг, гимн)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чувства ответственности и гордости за достижения страны;</a:t>
            </a:r>
          </a:p>
          <a:p>
            <a:pPr marL="742950" indent="-742950">
              <a:buSzPct val="100000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толерантности, чувства уважения к другим народам, их традициям.</a:t>
            </a:r>
          </a:p>
          <a:p>
            <a:pPr marL="742950" indent="-742950">
              <a:buSzPct val="10000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Данные задачи решаются во всех видах детской деятельности:</a:t>
            </a:r>
          </a:p>
          <a:p>
            <a:pPr marL="742950" indent="-7429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занятиях, в играх, в труде, в быту — так как воспитывают </a:t>
            </a:r>
          </a:p>
          <a:p>
            <a:pPr marL="742950" indent="-7429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ребенке не только патриотические чувства, но и формируют </a:t>
            </a:r>
          </a:p>
          <a:p>
            <a:pPr marL="742950" indent="-7429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взаимоотношения со взрослыми и сверстниками.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21442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SzPct val="100000"/>
              <a:buBlip>
                <a:blip r:embed="rId2"/>
              </a:buBlip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знаний о правах человека;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0141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педагога — отобрать из массы впечатлений, получаемых ребенком, наиболее доступные ему: природа и мир животных дома (детского сада, родного края); труд людей, традиции, общественные события и т.д. Причем эпизоды, к которым привлекается внимание детей, должны быть яркими, образными, конкретными, вызывающими интерес.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работу по воспитанию любви к родному городу, краю, педагог обязан сам его хорошо знать. Он должен продумать, что целесообразнее показать и рассказать детям, особо выделив наиболее характерное для данной местности или данного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Система работы по патриотическому воспитанию дошкольников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"Моя семья",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улица", "Мой детский сад», «Мой город», «Мой край», «Моя страна – Россия».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Работа по каждой теме должна включать занятия, игры, экскурсии, нерегламентированную деятельность детей, по некоторым темам — праздники  и развлечения.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 данной работы наиболее целесообразно по следующим темам: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</Template>
  <TotalTime>476</TotalTime>
  <Words>643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90</vt:lpstr>
      <vt:lpstr>Патриотическое воспитание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Формы и методы работы по патриотическому воспитанию. </vt:lpstr>
      <vt:lpstr>Слайд 11</vt:lpstr>
      <vt:lpstr>Слайд 12</vt:lpstr>
      <vt:lpstr>Патриотический уголок в группе</vt:lpstr>
      <vt:lpstr>Слайд 14</vt:lpstr>
      <vt:lpstr>Мероприятия к Дню Победы</vt:lpstr>
      <vt:lpstr>Слайд 16</vt:lpstr>
      <vt:lpstr>Слайд 17</vt:lpstr>
      <vt:lpstr>Список используемой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Microsoft</cp:lastModifiedBy>
  <cp:revision>34</cp:revision>
  <dcterms:created xsi:type="dcterms:W3CDTF">2014-02-16T10:19:24Z</dcterms:created>
  <dcterms:modified xsi:type="dcterms:W3CDTF">2022-11-09T04:30:23Z</dcterms:modified>
</cp:coreProperties>
</file>